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2448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30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2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534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7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95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637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462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006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27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984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88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AA23-E486-4055-B89F-0F4DB8845752}" type="datetimeFigureOut">
              <a:rPr lang="en-AU" smtClean="0"/>
              <a:t>4/02/2023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984A1-B66C-4C8E-84D1-6329D02C79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766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5E64AF22-8192-5536-D5BE-269763A3E0D3}"/>
              </a:ext>
            </a:extLst>
          </p:cNvPr>
          <p:cNvSpPr txBox="1"/>
          <p:nvPr/>
        </p:nvSpPr>
        <p:spPr>
          <a:xfrm>
            <a:off x="4200631" y="9541564"/>
            <a:ext cx="23233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595959"/>
                </a:solidFill>
                <a:latin typeface="Bahnschrift" panose="020B0502040204020203" pitchFamily="34" charset="0"/>
              </a:rPr>
              <a:t>Date</a:t>
            </a:r>
            <a:endParaRPr lang="en-AU" sz="900" dirty="0">
              <a:solidFill>
                <a:srgbClr val="595959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E1CC90-18F9-0B61-3485-119B7112A24A}"/>
              </a:ext>
            </a:extLst>
          </p:cNvPr>
          <p:cNvSpPr/>
          <p:nvPr/>
        </p:nvSpPr>
        <p:spPr>
          <a:xfrm>
            <a:off x="0" y="235528"/>
            <a:ext cx="4272323" cy="76944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DB33C8-E565-E1D2-909E-4C1F632295A0}"/>
              </a:ext>
            </a:extLst>
          </p:cNvPr>
          <p:cNvSpPr txBox="1"/>
          <p:nvPr/>
        </p:nvSpPr>
        <p:spPr>
          <a:xfrm>
            <a:off x="0" y="235528"/>
            <a:ext cx="42723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  <a:latin typeface="Bebas" panose="020B0606020202050201" pitchFamily="34" charset="0"/>
              </a:rPr>
              <a:t>BBK</a:t>
            </a:r>
            <a:r>
              <a:rPr lang="en-GB" sz="4400" dirty="0">
                <a:solidFill>
                  <a:schemeClr val="bg1"/>
                </a:solidFill>
                <a:latin typeface="Bebas" panose="020B0606020202050201" pitchFamily="34" charset="0"/>
              </a:rPr>
              <a:t> Project Outline</a:t>
            </a:r>
            <a:endParaRPr lang="en-AU" sz="4400" dirty="0">
              <a:solidFill>
                <a:schemeClr val="bg1"/>
              </a:solidFill>
              <a:latin typeface="Bebas" panose="020B0606020202050201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D11EB-52B0-1A6F-9A92-4E0AB1F4627C}"/>
              </a:ext>
            </a:extLst>
          </p:cNvPr>
          <p:cNvSpPr txBox="1"/>
          <p:nvPr/>
        </p:nvSpPr>
        <p:spPr>
          <a:xfrm>
            <a:off x="383156" y="1062423"/>
            <a:ext cx="5486400" cy="211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Full Name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Rank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BB Age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Email Address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BB Company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DA81D3-F7D9-B94A-BC20-75CFA656A511}"/>
              </a:ext>
            </a:extLst>
          </p:cNvPr>
          <p:cNvSpPr txBox="1"/>
          <p:nvPr/>
        </p:nvSpPr>
        <p:spPr>
          <a:xfrm>
            <a:off x="1730175" y="1204518"/>
            <a:ext cx="2015613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{type here}</a:t>
            </a:r>
            <a:endParaRPr lang="en-AU" sz="1200" dirty="0">
              <a:latin typeface="Bahnschrift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464428-1BB3-6EC3-4B62-B23839BA6A0F}"/>
              </a:ext>
            </a:extLst>
          </p:cNvPr>
          <p:cNvSpPr txBox="1"/>
          <p:nvPr/>
        </p:nvSpPr>
        <p:spPr>
          <a:xfrm>
            <a:off x="1199234" y="1611384"/>
            <a:ext cx="2015613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{type here}</a:t>
            </a:r>
            <a:endParaRPr lang="en-AU" sz="1200" dirty="0">
              <a:latin typeface="Bahnschrift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ACBA74-BE62-AFC7-DD94-19DEC42885DA}"/>
              </a:ext>
            </a:extLst>
          </p:cNvPr>
          <p:cNvSpPr txBox="1"/>
          <p:nvPr/>
        </p:nvSpPr>
        <p:spPr>
          <a:xfrm>
            <a:off x="1390962" y="2023173"/>
            <a:ext cx="2015613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{type here}</a:t>
            </a:r>
            <a:endParaRPr lang="en-AU" sz="1200" dirty="0">
              <a:latin typeface="Bahnschrift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264C37-F46C-E684-C4BA-A6D304FDDF73}"/>
              </a:ext>
            </a:extLst>
          </p:cNvPr>
          <p:cNvSpPr txBox="1"/>
          <p:nvPr/>
        </p:nvSpPr>
        <p:spPr>
          <a:xfrm>
            <a:off x="2136161" y="2430039"/>
            <a:ext cx="2015613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{type here}</a:t>
            </a:r>
            <a:endParaRPr lang="en-AU" sz="1200" dirty="0">
              <a:latin typeface="Bahnschrift" panose="020B05020402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970049-E95C-1DE2-0F34-077834951826}"/>
              </a:ext>
            </a:extLst>
          </p:cNvPr>
          <p:cNvSpPr txBox="1"/>
          <p:nvPr/>
        </p:nvSpPr>
        <p:spPr>
          <a:xfrm>
            <a:off x="1877657" y="2860678"/>
            <a:ext cx="2015613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{type here}</a:t>
            </a:r>
            <a:endParaRPr lang="en-AU" sz="1200" dirty="0">
              <a:latin typeface="Bahnschrift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9BA626-EE97-3DAA-75AD-CFB7C56F024D}"/>
              </a:ext>
            </a:extLst>
          </p:cNvPr>
          <p:cNvSpPr txBox="1"/>
          <p:nvPr/>
        </p:nvSpPr>
        <p:spPr>
          <a:xfrm>
            <a:off x="383156" y="3344964"/>
            <a:ext cx="6086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595959"/>
                </a:solidFill>
                <a:latin typeface="Bahnschrift" panose="020B0502040204020203" pitchFamily="34" charset="0"/>
              </a:rPr>
              <a:t>Describe the aims of your project. </a:t>
            </a:r>
            <a:r>
              <a:rPr lang="en-GB" sz="1200" dirty="0">
                <a:solidFill>
                  <a:srgbClr val="595959"/>
                </a:solidFill>
                <a:latin typeface="Bahnschrift" panose="020B0502040204020203" pitchFamily="34" charset="0"/>
              </a:rPr>
              <a:t>(min 30 words)</a:t>
            </a:r>
            <a:endParaRPr lang="en-AU" dirty="0">
              <a:solidFill>
                <a:srgbClr val="595959"/>
              </a:solidFill>
              <a:latin typeface="Bahnschrift" panose="020B05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053FE3-0172-93B6-E018-953F671FDDCD}"/>
              </a:ext>
            </a:extLst>
          </p:cNvPr>
          <p:cNvSpPr txBox="1"/>
          <p:nvPr/>
        </p:nvSpPr>
        <p:spPr>
          <a:xfrm>
            <a:off x="383156" y="3716510"/>
            <a:ext cx="2015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{type here}</a:t>
            </a:r>
            <a:endParaRPr lang="en-AU" sz="1200" dirty="0">
              <a:latin typeface="Bahnschrift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7DA63E-9A33-C264-B9B7-F6607066DB84}"/>
              </a:ext>
            </a:extLst>
          </p:cNvPr>
          <p:cNvSpPr txBox="1"/>
          <p:nvPr/>
        </p:nvSpPr>
        <p:spPr>
          <a:xfrm>
            <a:off x="383156" y="4609493"/>
            <a:ext cx="6086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595959"/>
                </a:solidFill>
                <a:latin typeface="Bahnschrift" panose="020B0502040204020203" pitchFamily="34" charset="0"/>
              </a:rPr>
              <a:t>How do plan to complete your project? </a:t>
            </a:r>
            <a:r>
              <a:rPr lang="en-GB" sz="1200" dirty="0">
                <a:solidFill>
                  <a:srgbClr val="595959"/>
                </a:solidFill>
                <a:latin typeface="Bahnschrift" panose="020B0502040204020203" pitchFamily="34" charset="0"/>
              </a:rPr>
              <a:t>(min 100 words)</a:t>
            </a:r>
            <a:endParaRPr lang="en-AU" dirty="0">
              <a:solidFill>
                <a:srgbClr val="595959"/>
              </a:solidFill>
              <a:latin typeface="Bahnschrift" panose="020B0502040204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955341-63AB-1825-1CEA-DF91045F00C4}"/>
              </a:ext>
            </a:extLst>
          </p:cNvPr>
          <p:cNvSpPr txBox="1"/>
          <p:nvPr/>
        </p:nvSpPr>
        <p:spPr>
          <a:xfrm>
            <a:off x="383156" y="4981039"/>
            <a:ext cx="2015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{type here}</a:t>
            </a:r>
            <a:endParaRPr lang="en-AU" sz="1200" dirty="0">
              <a:latin typeface="Bahnschrift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62C085-C5D4-0AFC-5268-3AAC2FA42548}"/>
              </a:ext>
            </a:extLst>
          </p:cNvPr>
          <p:cNvSpPr txBox="1"/>
          <p:nvPr/>
        </p:nvSpPr>
        <p:spPr>
          <a:xfrm>
            <a:off x="363116" y="7777547"/>
            <a:ext cx="6086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595959"/>
                </a:solidFill>
                <a:latin typeface="Bahnschrift" panose="020B0502040204020203" pitchFamily="34" charset="0"/>
              </a:rPr>
              <a:t>By what date will you have completed this project?</a:t>
            </a:r>
            <a:endParaRPr lang="en-AU" dirty="0">
              <a:solidFill>
                <a:srgbClr val="595959"/>
              </a:solidFill>
              <a:latin typeface="Bahnschrift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90A9CC-DD37-849A-5426-0B7EF4537277}"/>
              </a:ext>
            </a:extLst>
          </p:cNvPr>
          <p:cNvSpPr txBox="1"/>
          <p:nvPr/>
        </p:nvSpPr>
        <p:spPr>
          <a:xfrm>
            <a:off x="383155" y="6730100"/>
            <a:ext cx="2015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{type here}</a:t>
            </a:r>
            <a:endParaRPr lang="en-AU" sz="1200" dirty="0">
              <a:latin typeface="Bahnschrift" panose="020B0502040204020203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AA9FD0-D9D3-ED60-ED2F-95BF1217E79A}"/>
              </a:ext>
            </a:extLst>
          </p:cNvPr>
          <p:cNvSpPr/>
          <p:nvPr/>
        </p:nvSpPr>
        <p:spPr>
          <a:xfrm>
            <a:off x="0" y="8495337"/>
            <a:ext cx="4272323" cy="3693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FAADBC-DAFE-F2DD-C7AF-EAD85E7944D9}"/>
              </a:ext>
            </a:extLst>
          </p:cNvPr>
          <p:cNvSpPr txBox="1"/>
          <p:nvPr/>
        </p:nvSpPr>
        <p:spPr>
          <a:xfrm>
            <a:off x="0" y="8478404"/>
            <a:ext cx="1776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C000"/>
                </a:solidFill>
                <a:latin typeface="Bebas" panose="020B0606020202050201" pitchFamily="34" charset="0"/>
              </a:rPr>
              <a:t>Official use only</a:t>
            </a:r>
            <a:endParaRPr lang="en-AU" sz="2000" dirty="0">
              <a:solidFill>
                <a:srgbClr val="FFC000"/>
              </a:solidFill>
              <a:latin typeface="Bebas" panose="020B0606020202050201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DD0952-B476-702A-D36B-BB69479F5FCE}"/>
              </a:ext>
            </a:extLst>
          </p:cNvPr>
          <p:cNvCxnSpPr/>
          <p:nvPr/>
        </p:nvCxnSpPr>
        <p:spPr>
          <a:xfrm>
            <a:off x="288235" y="9531626"/>
            <a:ext cx="2295939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4286529-7C8B-40CE-C84E-832CB5827CE6}"/>
              </a:ext>
            </a:extLst>
          </p:cNvPr>
          <p:cNvSpPr txBox="1"/>
          <p:nvPr/>
        </p:nvSpPr>
        <p:spPr>
          <a:xfrm>
            <a:off x="280717" y="9541564"/>
            <a:ext cx="23233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595959"/>
                </a:solidFill>
                <a:latin typeface="Bahnschrift" panose="020B0502040204020203" pitchFamily="34" charset="0"/>
              </a:rPr>
              <a:t>The BBV Queen’s Badge Coordinator</a:t>
            </a:r>
            <a:endParaRPr lang="en-AU" sz="900" dirty="0">
              <a:solidFill>
                <a:srgbClr val="595959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373E8D-4BE7-6339-CFBB-F28D91BB4FFE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4208149" y="9531626"/>
            <a:ext cx="1154150" cy="9938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Logo&#10;&#10;Description automatically generated">
            <a:extLst>
              <a:ext uri="{FF2B5EF4-FFF2-40B4-BE49-F238E27FC236}">
                <a16:creationId xmlns:a16="http://schemas.microsoft.com/office/drawing/2014/main" id="{D3E3CD9C-2E55-4470-DDE5-9DCD8E39E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132" y="133604"/>
            <a:ext cx="1484501" cy="14777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D2C002-746D-734D-6F28-64164465AADB}"/>
              </a:ext>
            </a:extLst>
          </p:cNvPr>
          <p:cNvSpPr txBox="1"/>
          <p:nvPr/>
        </p:nvSpPr>
        <p:spPr>
          <a:xfrm>
            <a:off x="383155" y="6236169"/>
            <a:ext cx="60869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595959"/>
                </a:solidFill>
                <a:latin typeface="Bahnschrift" panose="020B0502040204020203" pitchFamily="34" charset="0"/>
              </a:rPr>
              <a:t>How will this project practically benefit Boys’ Brigade? </a:t>
            </a:r>
            <a:r>
              <a:rPr lang="en-GB" sz="1200" dirty="0">
                <a:solidFill>
                  <a:srgbClr val="595959"/>
                </a:solidFill>
                <a:latin typeface="Bahnschrift" panose="020B0502040204020203" pitchFamily="34" charset="0"/>
              </a:rPr>
              <a:t>(min 150 words)</a:t>
            </a:r>
            <a:endParaRPr lang="en-AU" dirty="0">
              <a:solidFill>
                <a:srgbClr val="595959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14509B-8B8B-E2E7-EA1F-E2BDCFD80E02}"/>
              </a:ext>
            </a:extLst>
          </p:cNvPr>
          <p:cNvSpPr txBox="1"/>
          <p:nvPr/>
        </p:nvSpPr>
        <p:spPr>
          <a:xfrm>
            <a:off x="383154" y="8130151"/>
            <a:ext cx="2015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Bahnschrift" panose="020B0502040204020203" pitchFamily="34" charset="0"/>
              </a:rPr>
              <a:t>{type here}</a:t>
            </a:r>
            <a:endParaRPr lang="en-AU" sz="1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6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107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Bebas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Richardson</dc:creator>
  <cp:lastModifiedBy>Alexander Richardson</cp:lastModifiedBy>
  <cp:revision>3</cp:revision>
  <dcterms:created xsi:type="dcterms:W3CDTF">2023-02-02T09:17:51Z</dcterms:created>
  <dcterms:modified xsi:type="dcterms:W3CDTF">2023-02-03T13:35:52Z</dcterms:modified>
</cp:coreProperties>
</file>